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  <p:sldId id="347" r:id="rId42"/>
    <p:sldId id="348" r:id="rId43"/>
    <p:sldId id="346" r:id="rId44"/>
    <p:sldId id="349" r:id="rId45"/>
    <p:sldId id="350" r:id="rId4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8"/>
    </p:embeddedFont>
    <p:embeddedFont>
      <p:font typeface="Cambria Math" panose="02040503050406030204" pitchFamily="18" charset="0"/>
      <p:regular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Walter Turncoat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35161" y="1249641"/>
            <a:ext cx="310895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235913"/>
            <a:ext cx="33392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gain;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1" y="1263369"/>
            <a:ext cx="4300737" cy="28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462361" y="1235913"/>
            <a:ext cx="3490439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0831" y="1263369"/>
            <a:ext cx="4300737" cy="2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2367-76D3-3C2D-09B6-0A4903FB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F1966B-EA15-7804-86EE-6E3A89AD69AA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Explored-Nodes vs Elapsed-Time</a:t>
            </a:r>
            <a:b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(correlation after normalization to percentages)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BC6C80-7680-6239-A405-4C50B4AD1AC1}"/>
              </a:ext>
            </a:extLst>
          </p:cNvPr>
          <p:cNvSpPr/>
          <p:nvPr/>
        </p:nvSpPr>
        <p:spPr>
          <a:xfrm>
            <a:off x="546661" y="1094400"/>
            <a:ext cx="3108959" cy="31519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E79C-FB0D-3BAC-C5DA-7307689E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182" y="1481595"/>
            <a:ext cx="3725618" cy="30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31" y="1509513"/>
            <a:ext cx="4300737" cy="28300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27912"/>
            <a:ext cx="3717631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Graph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relationship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graph size and algorithm efficiency.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distribution of the graph size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not normal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954323"/>
            <a:ext cx="5226259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029831"/>
            <a:ext cx="5226259" cy="18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Heuristic-Quality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relationship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graph size and algorithm efficiency.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distribution of the graph size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not normal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1" y="954323"/>
            <a:ext cx="5226259" cy="186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1" y="3121896"/>
            <a:ext cx="5226259" cy="1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12986</TotalTime>
  <Words>2366</Words>
  <Application>Microsoft Office PowerPoint</Application>
  <PresentationFormat>On-screen Show (16:9)</PresentationFormat>
  <Paragraphs>322</Paragraphs>
  <Slides>45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Walter Turncoat</vt:lpstr>
      <vt:lpstr>Tahoma</vt:lpstr>
      <vt:lpstr>Arial</vt:lpstr>
      <vt:lpstr>Cambria Math</vt:lpstr>
      <vt:lpstr>Wingdings</vt:lpstr>
      <vt:lpstr>Aharoni</vt:lpstr>
      <vt:lpstr>Nunito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109</cp:revision>
  <dcterms:modified xsi:type="dcterms:W3CDTF">2025-04-25T08:36:03Z</dcterms:modified>
</cp:coreProperties>
</file>